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73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3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C2B0B-8A41-2A4F-9861-EC5EB672BE8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4C693-AB15-704B-ABE6-C773C96C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6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2A1838-2CE0-024B-A1FF-C8B0DC3EE45B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6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2A1838-2CE0-024B-A1FF-C8B0DC3EE45B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4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212A5-212F-E542-B0B4-A57EA0C4AE95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55E94-397A-8F4B-9215-B42C401EF1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_____________:</a:t>
            </a:r>
            <a:r>
              <a:rPr lang="en-US" sz="1000" dirty="0" smtClean="0"/>
              <a:t> is____________________________________________________________________________</a:t>
            </a:r>
            <a:endParaRPr lang="en-US" sz="1400" dirty="0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Info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Home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__________________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View photos</a:t>
            </a:r>
            <a:r>
              <a:rPr lang="en-US" sz="700" dirty="0" smtClean="0"/>
              <a:t> of </a:t>
            </a:r>
            <a:r>
              <a:rPr lang="en-US" sz="700" dirty="0" smtClean="0"/>
              <a:t>________</a:t>
            </a:r>
            <a:r>
              <a:rPr lang="en-US" sz="700" dirty="0" smtClean="0"/>
              <a:t> </a:t>
            </a:r>
            <a:r>
              <a:rPr lang="en-US" sz="700" dirty="0" smtClean="0"/>
              <a:t>(</a:t>
            </a:r>
            <a:r>
              <a:rPr lang="en-US" sz="700" dirty="0"/>
              <a:t>5)</a:t>
            </a:r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Send</a:t>
            </a:r>
            <a:r>
              <a:rPr lang="en-US" sz="700" dirty="0" smtClean="0"/>
              <a:t> </a:t>
            </a:r>
            <a:r>
              <a:rPr lang="en-US" sz="700" dirty="0" smtClean="0"/>
              <a:t>__________</a:t>
            </a:r>
            <a:r>
              <a:rPr lang="en-US" sz="700" dirty="0" smtClean="0"/>
              <a:t> </a:t>
            </a:r>
            <a:r>
              <a:rPr lang="en-US" sz="700" dirty="0"/>
              <a:t>a message</a:t>
            </a:r>
          </a:p>
        </p:txBody>
      </p:sp>
      <p:sp>
        <p:nvSpPr>
          <p:cNvPr id="2064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Photos</a:t>
            </a:r>
          </a:p>
        </p:txBody>
      </p:sp>
      <p:sp>
        <p:nvSpPr>
          <p:cNvPr id="2070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2078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9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39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  <a:endParaRPr lang="en-US" sz="800" dirty="0" smtClean="0">
              <a:solidFill>
                <a:srgbClr val="D9DCE7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Birthday</a:t>
            </a:r>
            <a:r>
              <a:rPr lang="en-US" sz="800" dirty="0">
                <a:solidFill>
                  <a:srgbClr val="959EBD"/>
                </a:solidFill>
              </a:rPr>
              <a:t>:</a:t>
            </a:r>
            <a:endParaRPr lang="en-US" sz="8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Hometown</a:t>
            </a:r>
            <a:r>
              <a:rPr lang="en-US" sz="800" dirty="0">
                <a:solidFill>
                  <a:srgbClr val="959EBD"/>
                </a:solidFill>
              </a:rPr>
              <a:t>:</a:t>
            </a:r>
            <a:endParaRPr lang="en-US" sz="8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/>
          </a:p>
        </p:txBody>
      </p:sp>
      <p:sp>
        <p:nvSpPr>
          <p:cNvPr id="2080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52400" y="685800"/>
            <a:ext cx="1487488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46050" y="5334000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85800" y="5319713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252538" y="5319713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46050" y="6110288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85800" y="6110288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252538" y="6110288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2753474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126673" y="3505200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133600" y="4256926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133600" y="5080563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142590" y="5886056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_____________:</a:t>
            </a:r>
            <a:r>
              <a:rPr lang="en-US" sz="1000" dirty="0" smtClean="0"/>
              <a:t> is____________________________________________________________________________</a:t>
            </a:r>
            <a:endParaRPr lang="en-US" sz="1400" dirty="0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Info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Home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__________________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View photos</a:t>
            </a:r>
            <a:r>
              <a:rPr lang="en-US" sz="700" dirty="0" smtClean="0"/>
              <a:t> of Ian (</a:t>
            </a:r>
            <a:r>
              <a:rPr lang="en-US" sz="700" dirty="0"/>
              <a:t>5)</a:t>
            </a:r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 dirty="0"/>
              <a:t>Send</a:t>
            </a:r>
            <a:r>
              <a:rPr lang="en-US" sz="700" dirty="0" smtClean="0"/>
              <a:t> Ian </a:t>
            </a:r>
            <a:r>
              <a:rPr lang="en-US" sz="700" dirty="0"/>
              <a:t>a message</a:t>
            </a:r>
          </a:p>
        </p:txBody>
      </p:sp>
      <p:sp>
        <p:nvSpPr>
          <p:cNvPr id="2064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Photos</a:t>
            </a:r>
          </a:p>
        </p:txBody>
      </p:sp>
      <p:sp>
        <p:nvSpPr>
          <p:cNvPr id="2070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2078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9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39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  <a:endParaRPr lang="en-US" sz="800" dirty="0" smtClean="0">
              <a:solidFill>
                <a:srgbClr val="D9DCE7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Birthday</a:t>
            </a:r>
            <a:r>
              <a:rPr lang="en-US" sz="800" dirty="0">
                <a:solidFill>
                  <a:srgbClr val="959EBD"/>
                </a:solidFill>
              </a:rPr>
              <a:t>:</a:t>
            </a:r>
            <a:endParaRPr lang="en-US" sz="8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Hometown</a:t>
            </a:r>
            <a:r>
              <a:rPr lang="en-US" sz="800" dirty="0">
                <a:solidFill>
                  <a:srgbClr val="959EBD"/>
                </a:solidFill>
              </a:rPr>
              <a:t>:</a:t>
            </a:r>
            <a:endParaRPr lang="en-US" sz="8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 dirty="0" smtClean="0"/>
          </a:p>
        </p:txBody>
      </p:sp>
      <p:sp>
        <p:nvSpPr>
          <p:cNvPr id="2080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52400" y="685800"/>
            <a:ext cx="1487488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46050" y="5334000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85800" y="5319713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252538" y="5319713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46050" y="6110288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85800" y="6110288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252538" y="6110288"/>
            <a:ext cx="38735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133600" y="1550227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142590" y="2312305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133600" y="3198847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133600" y="4002510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142590" y="4887074"/>
            <a:ext cx="5849420" cy="599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76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facebook</vt:lpstr>
      <vt:lpstr>facebook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</dc:title>
  <dc:creator>Colleen Engelhardt</dc:creator>
  <cp:lastModifiedBy>Engelhardt, Colleen</cp:lastModifiedBy>
  <cp:revision>6</cp:revision>
  <dcterms:created xsi:type="dcterms:W3CDTF">2015-04-28T00:46:36Z</dcterms:created>
  <dcterms:modified xsi:type="dcterms:W3CDTF">2016-03-08T14:32:35Z</dcterms:modified>
</cp:coreProperties>
</file>