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9"/>
    <a:srgbClr val="2DB8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72" autoAdjust="0"/>
    <p:restoredTop sz="94660"/>
  </p:normalViewPr>
  <p:slideViewPr>
    <p:cSldViewPr>
      <p:cViewPr varScale="1">
        <p:scale>
          <a:sx n="102" d="100"/>
          <a:sy n="102" d="100"/>
        </p:scale>
        <p:origin x="120" y="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8/03/2016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0952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8/03/2016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231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8/03/2016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078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8/03/2016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576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8/03/2016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1374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8/03/2016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770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8/03/2016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9478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8/03/2016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809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8/03/2016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30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8/03/2016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797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5A74-C451-4D85-87C2-94F8CAF1D3AE}" type="datetimeFigureOut">
              <a:rPr lang="en-AU" smtClean="0"/>
              <a:t>8/03/2016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831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75A74-C451-4D85-87C2-94F8CAF1D3AE}" type="datetimeFigureOut">
              <a:rPr lang="en-AU" smtClean="0"/>
              <a:t>8/03/2016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36D8-3FA0-4A56-B669-4D140EE357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7853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jpeg"/><Relationship Id="rId18" Type="http://schemas.openxmlformats.org/officeDocument/2006/relationships/image" Target="../media/image17.gif"/><Relationship Id="rId3" Type="http://schemas.openxmlformats.org/officeDocument/2006/relationships/image" Target="../media/image2.png"/><Relationship Id="rId21" Type="http://schemas.openxmlformats.org/officeDocument/2006/relationships/image" Target="../media/image20.gif"/><Relationship Id="rId7" Type="http://schemas.openxmlformats.org/officeDocument/2006/relationships/image" Target="../media/image6.gif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jpeg"/><Relationship Id="rId4" Type="http://schemas.openxmlformats.org/officeDocument/2006/relationships/image" Target="../media/image3.gif"/><Relationship Id="rId9" Type="http://schemas.openxmlformats.org/officeDocument/2006/relationships/image" Target="../media/image8.gif"/><Relationship Id="rId14" Type="http://schemas.openxmlformats.org/officeDocument/2006/relationships/image" Target="../media/image13.jpeg"/><Relationship Id="rId2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jpeg"/><Relationship Id="rId18" Type="http://schemas.openxmlformats.org/officeDocument/2006/relationships/image" Target="../media/image17.gif"/><Relationship Id="rId3" Type="http://schemas.openxmlformats.org/officeDocument/2006/relationships/image" Target="../media/image2.png"/><Relationship Id="rId21" Type="http://schemas.openxmlformats.org/officeDocument/2006/relationships/image" Target="../media/image21.png"/><Relationship Id="rId7" Type="http://schemas.openxmlformats.org/officeDocument/2006/relationships/image" Target="../media/image6.gif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20" Type="http://schemas.openxmlformats.org/officeDocument/2006/relationships/image" Target="../media/image20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19" Type="http://schemas.openxmlformats.org/officeDocument/2006/relationships/image" Target="../media/image18.jpeg"/><Relationship Id="rId4" Type="http://schemas.openxmlformats.org/officeDocument/2006/relationships/image" Target="../media/image3.gif"/><Relationship Id="rId9" Type="http://schemas.openxmlformats.org/officeDocument/2006/relationships/image" Target="../media/image8.gif"/><Relationship Id="rId14" Type="http://schemas.openxmlformats.org/officeDocument/2006/relationships/image" Target="../media/image13.jpeg"/><Relationship Id="rId22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 descr="C:\Dropbox\Teaching\Fake Twitter\willyshakesbackgroun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09"/>
          <a:stretch/>
        </p:blipFill>
        <p:spPr bwMode="auto">
          <a:xfrm>
            <a:off x="-9018" y="116081"/>
            <a:ext cx="9153018" cy="674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1" t="1" r="6897" b="8952"/>
          <a:stretch/>
        </p:blipFill>
        <p:spPr bwMode="auto">
          <a:xfrm>
            <a:off x="-9018" y="-24202"/>
            <a:ext cx="9153018" cy="280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C:\Dropbox\Teaching\Fake Twitter\toplef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47" y="302165"/>
            <a:ext cx="2770842" cy="1555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http://www.theatrepeople.com.au/sites/default/files/images/Midsummer_s_Night_Dream_7834442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472"/>
          <a:stretch/>
        </p:blipFill>
        <p:spPr bwMode="auto">
          <a:xfrm>
            <a:off x="3851919" y="332656"/>
            <a:ext cx="4267231" cy="221071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Dropbox\Teaching\Fake Twitter\willyshakesavata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906" y="568559"/>
            <a:ext cx="729258" cy="729258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5" name="TextBox 4"/>
          <p:cNvSpPr txBox="1"/>
          <p:nvPr/>
        </p:nvSpPr>
        <p:spPr>
          <a:xfrm>
            <a:off x="3851920" y="1297817"/>
            <a:ext cx="42672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William Shakespeare</a:t>
            </a:r>
          </a:p>
          <a:p>
            <a:pPr algn="ctr"/>
            <a:r>
              <a:rPr lang="en-AU" sz="14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@</a:t>
            </a:r>
            <a:r>
              <a:rPr lang="en-AU" sz="1400" b="1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willyshakes</a:t>
            </a:r>
            <a:endParaRPr lang="en-AU" sz="14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AU" sz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Writes the occasional story and poem</a:t>
            </a:r>
          </a:p>
          <a:p>
            <a:pPr algn="ctr"/>
            <a:r>
              <a:rPr lang="en-AU" sz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London, UK – http://www.thebard.com</a:t>
            </a:r>
            <a:endParaRPr lang="en-AU" sz="1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0" name="Picture 16" descr="C:\Dropbox\Teaching\Fake Twitter\bottombar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496143"/>
            <a:ext cx="4267231" cy="40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51920" y="2534705"/>
            <a:ext cx="5725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14,234</a:t>
            </a:r>
            <a:endParaRPr lang="en-AU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2534705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5,321</a:t>
            </a:r>
            <a:endParaRPr lang="en-AU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17853" y="2534705"/>
            <a:ext cx="8103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3,445,234</a:t>
            </a:r>
            <a:endParaRPr lang="en-AU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34621" y="3284984"/>
            <a:ext cx="5685852" cy="35730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41" name="Picture 17" descr="C:\Dropbox\Teaching\Fake Twitter\tweetto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11" y="1844821"/>
            <a:ext cx="2637278" cy="689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87101" y="1871243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William Shakespeare</a:t>
            </a:r>
            <a:endParaRPr lang="en-AU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3045" y="2132853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12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willyshakes</a:t>
            </a:r>
            <a:endParaRPr lang="en-AU" sz="12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2" name="Picture 18" descr="C:\Dropbox\Teaching\Fake Twitter\tweets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4621" y="2996952"/>
            <a:ext cx="5685851" cy="359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4004882" y="3389951"/>
            <a:ext cx="4671574" cy="595174"/>
            <a:chOff x="4499992" y="3389951"/>
            <a:chExt cx="3416319" cy="595174"/>
          </a:xfrm>
        </p:grpSpPr>
        <p:pic>
          <p:nvPicPr>
            <p:cNvPr id="1052" name="Picture 28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3775575"/>
              <a:ext cx="1181100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499992" y="3389951"/>
              <a:ext cx="34163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b="1" dirty="0" smtClean="0">
                  <a:latin typeface="Arial" pitchFamily="34" charset="0"/>
                  <a:cs typeface="Arial" pitchFamily="34" charset="0"/>
                </a:rPr>
                <a:t>William Shakespeare </a:t>
              </a:r>
              <a:r>
                <a:rPr lang="en-AU" sz="900" dirty="0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@</a:t>
              </a:r>
              <a:r>
                <a:rPr lang="en-AU" sz="900" dirty="0" err="1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willyshakes</a:t>
              </a:r>
              <a:r>
                <a:rPr lang="en-AU" sz="900" dirty="0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	          3m</a:t>
              </a:r>
            </a:p>
            <a:p>
              <a:r>
                <a:rPr lang="en-AU" sz="1000" dirty="0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@</a:t>
              </a:r>
              <a:r>
                <a:rPr lang="en-AU" sz="1000" dirty="0" err="1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QueenLizOne</a:t>
              </a:r>
              <a:r>
                <a:rPr lang="en-AU" sz="1000" dirty="0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AU" sz="1000" dirty="0" smtClean="0">
                  <a:latin typeface="Arial" pitchFamily="34" charset="0"/>
                  <a:cs typeface="Arial" pitchFamily="34" charset="0"/>
                </a:rPr>
                <a:t>I hope you’ll like my latest work</a:t>
              </a:r>
              <a:endParaRPr lang="en-AU" sz="105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12168" y="2561621"/>
            <a:ext cx="2637278" cy="2025988"/>
            <a:chOff x="385029" y="2592487"/>
            <a:chExt cx="2637278" cy="2025988"/>
          </a:xfrm>
        </p:grpSpPr>
        <p:pic>
          <p:nvPicPr>
            <p:cNvPr id="1043" name="Picture 19" descr="C:\Dropbox\Teaching\Fake Twitter\viewphotosvid.gif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029" y="2592487"/>
              <a:ext cx="2637278" cy="2025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5" name="Picture 21" descr="http://img.sparknotes.com/video/litguides/macbeth.jpg"/>
            <p:cNvPicPr>
              <a:picLocks noChangeAspect="1" noChangeArrowheads="1"/>
            </p:cNvPicPr>
            <p:nvPr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338" r="4584" b="6263"/>
            <a:stretch/>
          </p:blipFill>
          <p:spPr bwMode="auto">
            <a:xfrm>
              <a:off x="487307" y="2709189"/>
              <a:ext cx="839052" cy="79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9" name="Picture 25" descr="Portrait of Queen Elizabeth I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5065" y="2700051"/>
              <a:ext cx="743382" cy="79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1" name="Picture 27" descr="http://www.ego4u.com/images/countries/uk/london/globe-theatre01.jpg"/>
            <p:cNvPicPr>
              <a:picLocks noChangeAspect="1" noChangeArrowheads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1710"/>
            <a:stretch/>
          </p:blipFill>
          <p:spPr bwMode="auto">
            <a:xfrm>
              <a:off x="2190455" y="2700051"/>
              <a:ext cx="720080" cy="79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4" name="Picture 30" descr="http://media-cdn.tripadvisor.com/media/photo-s/01/0f/b7/73/anne-hathaway-s-cottage.jpg"/>
            <p:cNvPicPr>
              <a:picLocks noChangeAspect="1" noChangeArrowheads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28153"/>
            <a:stretch/>
          </p:blipFill>
          <p:spPr bwMode="auto">
            <a:xfrm>
              <a:off x="487308" y="3573373"/>
              <a:ext cx="839051" cy="79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5" name="Picture 31"/>
            <p:cNvPicPr>
              <a:picLocks noChangeAspect="1" noChangeArrowheads="1"/>
            </p:cNvPicPr>
            <p:nvPr/>
          </p:nvPicPr>
          <p:blipFill rotWithShape="1"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0660"/>
            <a:stretch/>
          </p:blipFill>
          <p:spPr bwMode="auto">
            <a:xfrm>
              <a:off x="1380554" y="3573373"/>
              <a:ext cx="737894" cy="79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6" name="Picture 32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14"/>
            <a:stretch/>
          </p:blipFill>
          <p:spPr bwMode="auto">
            <a:xfrm>
              <a:off x="2190455" y="3573373"/>
              <a:ext cx="720080" cy="79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58" name="Picture 34" descr="C:\Dropbox\Teaching\Fake Twitter\trends.gif"/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851"/>
          <a:stretch/>
        </p:blipFill>
        <p:spPr bwMode="auto">
          <a:xfrm>
            <a:off x="414781" y="6219481"/>
            <a:ext cx="2632052" cy="638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34275" y="6538739"/>
            <a:ext cx="8130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#</a:t>
            </a:r>
            <a:r>
              <a:rPr lang="en-AU" sz="10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theplague</a:t>
            </a:r>
            <a:endParaRPr lang="en-AU" sz="1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004882" y="4052034"/>
            <a:ext cx="391142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995936" y="4725144"/>
            <a:ext cx="391142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1" name="Picture 12" descr="C:\Dropbox\Teaching\Fake Twitter\willyshakesavatar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442" y="3423931"/>
            <a:ext cx="495110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pic>
        <p:nvPicPr>
          <p:cNvPr id="40" name="Picture 12" descr="C:\Dropbox\Teaching\Fake Twitter\willyshakesavatar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388" y="4091942"/>
            <a:ext cx="495110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pic>
        <p:nvPicPr>
          <p:cNvPr id="1059" name="Picture 35"/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3"/>
          <a:stretch/>
        </p:blipFill>
        <p:spPr bwMode="auto">
          <a:xfrm>
            <a:off x="3336280" y="4863070"/>
            <a:ext cx="486164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12" descr="C:\Dropbox\Teaching\Fake Twitter\willyshakesavatar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442" y="5623220"/>
            <a:ext cx="495110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pic>
        <p:nvPicPr>
          <p:cNvPr id="52" name="Picture 12" descr="C:\Dropbox\Teaching\Fake Twitter\willyshakesavatar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388" y="6291231"/>
            <a:ext cx="495110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cxnSp>
        <p:nvCxnSpPr>
          <p:cNvPr id="53" name="Straight Connector 52"/>
          <p:cNvCxnSpPr/>
          <p:nvPr/>
        </p:nvCxnSpPr>
        <p:spPr>
          <a:xfrm>
            <a:off x="4004882" y="6204353"/>
            <a:ext cx="391142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995936" y="6924433"/>
            <a:ext cx="391142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995936" y="5532919"/>
            <a:ext cx="391142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57" name="Picture 33" descr="C:\Dropbox\Teaching\Fake Twitter\whotofollow.gif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68" y="4599703"/>
            <a:ext cx="2637278" cy="161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44" y="4862065"/>
            <a:ext cx="495110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extBox 56"/>
          <p:cNvSpPr txBox="1"/>
          <p:nvPr/>
        </p:nvSpPr>
        <p:spPr>
          <a:xfrm>
            <a:off x="941968" y="4892336"/>
            <a:ext cx="21172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b="1" dirty="0" smtClean="0">
                <a:latin typeface="Arial" pitchFamily="34" charset="0"/>
                <a:cs typeface="Arial" pitchFamily="34" charset="0"/>
              </a:rPr>
              <a:t>Queen Elizabeth I </a:t>
            </a:r>
            <a:r>
              <a:rPr lang="en-AU" sz="8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8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QueenLizOne</a:t>
            </a:r>
            <a:endParaRPr lang="en-AU" sz="8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AU" sz="900" dirty="0" smtClean="0">
                <a:latin typeface="Arial" pitchFamily="34" charset="0"/>
                <a:cs typeface="Arial" pitchFamily="34" charset="0"/>
              </a:rPr>
              <a:t>Followed by </a:t>
            </a:r>
            <a:r>
              <a:rPr lang="en-AU" sz="9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TheSheriff</a:t>
            </a:r>
            <a:r>
              <a:rPr lang="en-AU" sz="9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AU" sz="9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others</a:t>
            </a:r>
          </a:p>
          <a:p>
            <a:r>
              <a:rPr lang="en-AU" sz="9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Follow</a:t>
            </a:r>
            <a:endParaRPr lang="en-AU" sz="9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933972" y="5438884"/>
            <a:ext cx="21172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b="1" dirty="0" smtClean="0">
                <a:latin typeface="Arial" pitchFamily="34" charset="0"/>
                <a:cs typeface="Arial" pitchFamily="34" charset="0"/>
              </a:rPr>
              <a:t>James Burbage </a:t>
            </a:r>
            <a:r>
              <a:rPr lang="en-AU" sz="8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8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TheBurbs</a:t>
            </a:r>
            <a:endParaRPr lang="en-AU" sz="8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AU" sz="900" dirty="0" smtClean="0">
                <a:latin typeface="Arial" pitchFamily="34" charset="0"/>
                <a:cs typeface="Arial" pitchFamily="34" charset="0"/>
              </a:rPr>
              <a:t>Followed by </a:t>
            </a:r>
            <a:r>
              <a:rPr lang="en-AU" sz="9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Blackfriars</a:t>
            </a:r>
            <a:r>
              <a:rPr lang="en-AU" sz="9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AU" sz="9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others</a:t>
            </a:r>
          </a:p>
          <a:p>
            <a:r>
              <a:rPr lang="en-AU" sz="9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Follow</a:t>
            </a:r>
            <a:endParaRPr lang="en-AU" sz="9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45" y="5400167"/>
            <a:ext cx="495109" cy="4951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6" name="Group 55"/>
          <p:cNvGrpSpPr/>
          <p:nvPr/>
        </p:nvGrpSpPr>
        <p:grpSpPr>
          <a:xfrm>
            <a:off x="4073494" y="4080818"/>
            <a:ext cx="4671574" cy="595174"/>
            <a:chOff x="4499992" y="3389951"/>
            <a:chExt cx="3416319" cy="595174"/>
          </a:xfrm>
        </p:grpSpPr>
        <p:pic>
          <p:nvPicPr>
            <p:cNvPr id="59" name="Picture 28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3775575"/>
              <a:ext cx="1181100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0" name="TextBox 59"/>
            <p:cNvSpPr txBox="1"/>
            <p:nvPr/>
          </p:nvSpPr>
          <p:spPr>
            <a:xfrm>
              <a:off x="4499992" y="3389951"/>
              <a:ext cx="34163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b="1" dirty="0" smtClean="0">
                  <a:latin typeface="Arial" pitchFamily="34" charset="0"/>
                  <a:cs typeface="Arial" pitchFamily="34" charset="0"/>
                </a:rPr>
                <a:t>William Shakespeare </a:t>
              </a:r>
              <a:r>
                <a:rPr lang="en-AU" sz="900" dirty="0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@</a:t>
              </a:r>
              <a:r>
                <a:rPr lang="en-AU" sz="900" dirty="0" err="1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willyshakes</a:t>
              </a:r>
              <a:r>
                <a:rPr lang="en-AU" sz="900" dirty="0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	          3m</a:t>
              </a:r>
            </a:p>
            <a:p>
              <a:r>
                <a:rPr lang="en-AU" sz="1000" dirty="0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@</a:t>
              </a:r>
              <a:r>
                <a:rPr lang="en-AU" sz="1000" dirty="0" err="1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QueenLizOne</a:t>
              </a:r>
              <a:r>
                <a:rPr lang="en-AU" sz="1000" dirty="0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AU" sz="1000" dirty="0" smtClean="0">
                  <a:latin typeface="Arial" pitchFamily="34" charset="0"/>
                  <a:cs typeface="Arial" pitchFamily="34" charset="0"/>
                </a:rPr>
                <a:t>I hope you’ll like my latest work</a:t>
              </a:r>
              <a:endParaRPr lang="en-AU" sz="105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4073494" y="4791577"/>
            <a:ext cx="4671574" cy="595174"/>
            <a:chOff x="4499992" y="3389951"/>
            <a:chExt cx="3416319" cy="595174"/>
          </a:xfrm>
        </p:grpSpPr>
        <p:pic>
          <p:nvPicPr>
            <p:cNvPr id="62" name="Picture 28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3775575"/>
              <a:ext cx="1181100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3" name="TextBox 62"/>
            <p:cNvSpPr txBox="1"/>
            <p:nvPr/>
          </p:nvSpPr>
          <p:spPr>
            <a:xfrm>
              <a:off x="4499992" y="3389951"/>
              <a:ext cx="34163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b="1" dirty="0" smtClean="0">
                  <a:latin typeface="Arial" pitchFamily="34" charset="0"/>
                  <a:cs typeface="Arial" pitchFamily="34" charset="0"/>
                </a:rPr>
                <a:t>William Shakespeare </a:t>
              </a:r>
              <a:r>
                <a:rPr lang="en-AU" sz="900" dirty="0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@</a:t>
              </a:r>
              <a:r>
                <a:rPr lang="en-AU" sz="900" dirty="0" err="1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willyshakes</a:t>
              </a:r>
              <a:r>
                <a:rPr lang="en-AU" sz="900" dirty="0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	          3m</a:t>
              </a:r>
            </a:p>
            <a:p>
              <a:r>
                <a:rPr lang="en-AU" sz="1000" dirty="0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@</a:t>
              </a:r>
              <a:r>
                <a:rPr lang="en-AU" sz="1000" dirty="0" err="1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QueenLizOne</a:t>
              </a:r>
              <a:r>
                <a:rPr lang="en-AU" sz="1000" dirty="0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AU" sz="1000" dirty="0" smtClean="0">
                  <a:latin typeface="Arial" pitchFamily="34" charset="0"/>
                  <a:cs typeface="Arial" pitchFamily="34" charset="0"/>
                </a:rPr>
                <a:t>I hope you’ll like my latest work</a:t>
              </a:r>
              <a:endParaRPr lang="en-AU" sz="105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073494" y="5625193"/>
            <a:ext cx="4671574" cy="595174"/>
            <a:chOff x="4499992" y="3389951"/>
            <a:chExt cx="3416319" cy="595174"/>
          </a:xfrm>
        </p:grpSpPr>
        <p:pic>
          <p:nvPicPr>
            <p:cNvPr id="65" name="Picture 28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3775575"/>
              <a:ext cx="1181100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6" name="TextBox 65"/>
            <p:cNvSpPr txBox="1"/>
            <p:nvPr/>
          </p:nvSpPr>
          <p:spPr>
            <a:xfrm>
              <a:off x="4499992" y="3389951"/>
              <a:ext cx="34163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b="1" dirty="0" smtClean="0">
                  <a:latin typeface="Arial" pitchFamily="34" charset="0"/>
                  <a:cs typeface="Arial" pitchFamily="34" charset="0"/>
                </a:rPr>
                <a:t>William Shakespeare </a:t>
              </a:r>
              <a:r>
                <a:rPr lang="en-AU" sz="900" dirty="0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@</a:t>
              </a:r>
              <a:r>
                <a:rPr lang="en-AU" sz="900" dirty="0" err="1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willyshakes</a:t>
              </a:r>
              <a:r>
                <a:rPr lang="en-AU" sz="900" dirty="0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	          3m</a:t>
              </a:r>
            </a:p>
            <a:p>
              <a:r>
                <a:rPr lang="en-AU" sz="1000" dirty="0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@</a:t>
              </a:r>
              <a:r>
                <a:rPr lang="en-AU" sz="1000" dirty="0" err="1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QueenLizOne</a:t>
              </a:r>
              <a:r>
                <a:rPr lang="en-AU" sz="1000" dirty="0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AU" sz="1000" dirty="0" smtClean="0">
                  <a:latin typeface="Arial" pitchFamily="34" charset="0"/>
                  <a:cs typeface="Arial" pitchFamily="34" charset="0"/>
                </a:rPr>
                <a:t>I hope you’ll like my latest work</a:t>
              </a:r>
              <a:endParaRPr lang="en-AU" sz="105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073494" y="6296043"/>
            <a:ext cx="4671574" cy="595174"/>
            <a:chOff x="4499992" y="3389951"/>
            <a:chExt cx="3416319" cy="595174"/>
          </a:xfrm>
        </p:grpSpPr>
        <p:pic>
          <p:nvPicPr>
            <p:cNvPr id="68" name="Picture 28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3775575"/>
              <a:ext cx="1181100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9" name="TextBox 68"/>
            <p:cNvSpPr txBox="1"/>
            <p:nvPr/>
          </p:nvSpPr>
          <p:spPr>
            <a:xfrm>
              <a:off x="4499992" y="3389951"/>
              <a:ext cx="34163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b="1" dirty="0" smtClean="0">
                  <a:latin typeface="Arial" pitchFamily="34" charset="0"/>
                  <a:cs typeface="Arial" pitchFamily="34" charset="0"/>
                </a:rPr>
                <a:t>William Shakespeare </a:t>
              </a:r>
              <a:r>
                <a:rPr lang="en-AU" sz="900" dirty="0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@</a:t>
              </a:r>
              <a:r>
                <a:rPr lang="en-AU" sz="900" dirty="0" err="1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willyshakes</a:t>
              </a:r>
              <a:r>
                <a:rPr lang="en-AU" sz="900" dirty="0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	          3m</a:t>
              </a:r>
            </a:p>
            <a:p>
              <a:r>
                <a:rPr lang="en-AU" sz="1000" dirty="0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@</a:t>
              </a:r>
              <a:r>
                <a:rPr lang="en-AU" sz="1000" dirty="0" err="1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QueenLizOne</a:t>
              </a:r>
              <a:r>
                <a:rPr lang="en-AU" sz="1000" dirty="0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AU" sz="1000" dirty="0" smtClean="0">
                  <a:latin typeface="Arial" pitchFamily="34" charset="0"/>
                  <a:cs typeface="Arial" pitchFamily="34" charset="0"/>
                </a:rPr>
                <a:t>I hope you’ll like my latest work</a:t>
              </a:r>
              <a:endParaRPr lang="en-AU" sz="105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041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 descr="C:\Dropbox\Teaching\Fake Twitter\willyshakesbackgroun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09"/>
          <a:stretch/>
        </p:blipFill>
        <p:spPr bwMode="auto">
          <a:xfrm>
            <a:off x="-9018" y="116081"/>
            <a:ext cx="9153018" cy="674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1" t="1" r="6897" b="8952"/>
          <a:stretch/>
        </p:blipFill>
        <p:spPr bwMode="auto">
          <a:xfrm>
            <a:off x="-9018" y="-24202"/>
            <a:ext cx="9153018" cy="280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C:\Dropbox\Teaching\Fake Twitter\toplef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47" y="302165"/>
            <a:ext cx="2770842" cy="1555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http://www.theatrepeople.com.au/sites/default/files/images/Midsummer_s_Night_Dream_7834442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472"/>
          <a:stretch/>
        </p:blipFill>
        <p:spPr bwMode="auto">
          <a:xfrm>
            <a:off x="3851919" y="332656"/>
            <a:ext cx="4267231" cy="221071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Dropbox\Teaching\Fake Twitter\willyshakesavata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906" y="568559"/>
            <a:ext cx="729258" cy="729258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5" name="TextBox 4"/>
          <p:cNvSpPr txBox="1"/>
          <p:nvPr/>
        </p:nvSpPr>
        <p:spPr>
          <a:xfrm>
            <a:off x="3851920" y="1297817"/>
            <a:ext cx="42672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William Shakespeare</a:t>
            </a:r>
          </a:p>
          <a:p>
            <a:pPr algn="ctr"/>
            <a:r>
              <a:rPr lang="en-AU" sz="14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@</a:t>
            </a:r>
            <a:r>
              <a:rPr lang="en-AU" sz="1400" b="1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willyshakes</a:t>
            </a:r>
            <a:endParaRPr lang="en-AU" sz="14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AU" sz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Writes the occasional story and poem</a:t>
            </a:r>
          </a:p>
          <a:p>
            <a:pPr algn="ctr"/>
            <a:r>
              <a:rPr lang="en-AU" sz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London, UK – http://www.thebard.com</a:t>
            </a:r>
            <a:endParaRPr lang="en-AU" sz="1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0" name="Picture 16" descr="C:\Dropbox\Teaching\Fake Twitter\bottombar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496143"/>
            <a:ext cx="4267231" cy="40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51920" y="2534705"/>
            <a:ext cx="5725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14,234</a:t>
            </a:r>
            <a:endParaRPr lang="en-AU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2534705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5,321</a:t>
            </a:r>
            <a:endParaRPr lang="en-AU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17853" y="2534705"/>
            <a:ext cx="8103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3,445,234</a:t>
            </a:r>
            <a:endParaRPr lang="en-AU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34621" y="3284984"/>
            <a:ext cx="5685852" cy="35730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41" name="Picture 17" descr="C:\Dropbox\Teaching\Fake Twitter\tweetto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11" y="1844821"/>
            <a:ext cx="2637278" cy="689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87101" y="1871243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latin typeface="Arial" pitchFamily="34" charset="0"/>
                <a:cs typeface="Arial" pitchFamily="34" charset="0"/>
              </a:rPr>
              <a:t>William Shakespeare</a:t>
            </a:r>
            <a:endParaRPr lang="en-AU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3045" y="2132853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12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willyshakes</a:t>
            </a:r>
            <a:endParaRPr lang="en-AU" sz="12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2" name="Picture 18" descr="C:\Dropbox\Teaching\Fake Twitter\tweets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4621" y="2931721"/>
            <a:ext cx="5685851" cy="359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4004882" y="3389951"/>
            <a:ext cx="4671574" cy="595174"/>
            <a:chOff x="4499992" y="3389951"/>
            <a:chExt cx="3416319" cy="595174"/>
          </a:xfrm>
        </p:grpSpPr>
        <p:pic>
          <p:nvPicPr>
            <p:cNvPr id="1052" name="Picture 28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3775575"/>
              <a:ext cx="1181100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4499992" y="3389951"/>
              <a:ext cx="34163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b="1" dirty="0" smtClean="0">
                  <a:latin typeface="Arial" pitchFamily="34" charset="0"/>
                  <a:cs typeface="Arial" pitchFamily="34" charset="0"/>
                </a:rPr>
                <a:t>William Shakespeare </a:t>
              </a:r>
              <a:r>
                <a:rPr lang="en-AU" sz="900" dirty="0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@</a:t>
              </a:r>
              <a:r>
                <a:rPr lang="en-AU" sz="900" dirty="0" err="1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willyshakes</a:t>
              </a:r>
              <a:r>
                <a:rPr lang="en-AU" sz="900" dirty="0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	          3m</a:t>
              </a:r>
            </a:p>
            <a:p>
              <a:r>
                <a:rPr lang="en-AU" sz="1000" dirty="0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@</a:t>
              </a:r>
              <a:r>
                <a:rPr lang="en-AU" sz="1000" dirty="0" err="1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QueenLizOne</a:t>
              </a:r>
              <a:r>
                <a:rPr lang="en-AU" sz="1000" dirty="0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AU" sz="1000" dirty="0" smtClean="0">
                  <a:latin typeface="Arial" pitchFamily="34" charset="0"/>
                  <a:cs typeface="Arial" pitchFamily="34" charset="0"/>
                </a:rPr>
                <a:t>I hope you’ll like my latest work</a:t>
              </a:r>
              <a:endParaRPr lang="en-AU" sz="105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43" name="Picture 19" descr="C:\Dropbox\Teaching\Fake Twitter\viewphotosvid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029" y="2627417"/>
            <a:ext cx="2637278" cy="202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http://img.sparknotes.com/video/litguides/macbeth.jpg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38" r="4584" b="6263"/>
          <a:stretch/>
        </p:blipFill>
        <p:spPr bwMode="auto">
          <a:xfrm>
            <a:off x="487307" y="2709189"/>
            <a:ext cx="839052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Portrait of Queen Elizabeth I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065" y="2700051"/>
            <a:ext cx="743382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http://www.ego4u.com/images/countries/uk/london/globe-theatre01.jpg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710"/>
          <a:stretch/>
        </p:blipFill>
        <p:spPr bwMode="auto">
          <a:xfrm>
            <a:off x="2190455" y="2700051"/>
            <a:ext cx="720080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://media-cdn.tripadvisor.com/media/photo-s/01/0f/b7/73/anne-hathaway-s-cottage.jpg"/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8153"/>
          <a:stretch/>
        </p:blipFill>
        <p:spPr bwMode="auto">
          <a:xfrm>
            <a:off x="487308" y="3573373"/>
            <a:ext cx="839051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60"/>
          <a:stretch/>
        </p:blipFill>
        <p:spPr bwMode="auto">
          <a:xfrm>
            <a:off x="1380554" y="3573373"/>
            <a:ext cx="737894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6" name="Picture 32"/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14"/>
          <a:stretch/>
        </p:blipFill>
        <p:spPr bwMode="auto">
          <a:xfrm>
            <a:off x="2190455" y="3573373"/>
            <a:ext cx="720080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8" name="Picture 34" descr="C:\Dropbox\Teaching\Fake Twitter\trends.gif"/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851"/>
          <a:stretch/>
        </p:blipFill>
        <p:spPr bwMode="auto">
          <a:xfrm>
            <a:off x="408424" y="6337212"/>
            <a:ext cx="2632052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75632" y="6611779"/>
            <a:ext cx="8130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#</a:t>
            </a:r>
            <a:r>
              <a:rPr lang="en-AU" sz="10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theplague</a:t>
            </a:r>
            <a:endParaRPr lang="en-AU" sz="1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004882" y="4052034"/>
            <a:ext cx="391142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995936" y="4725144"/>
            <a:ext cx="391142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1" name="Picture 12" descr="C:\Dropbox\Teaching\Fake Twitter\willyshakesavatar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442" y="3423931"/>
            <a:ext cx="495110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pic>
        <p:nvPicPr>
          <p:cNvPr id="40" name="Picture 12" descr="C:\Dropbox\Teaching\Fake Twitter\willyshakesavatar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388" y="4091942"/>
            <a:ext cx="495110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pic>
        <p:nvPicPr>
          <p:cNvPr id="49" name="Picture 12" descr="C:\Dropbox\Teaching\Fake Twitter\willyshakesavatar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442" y="5623220"/>
            <a:ext cx="495110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pic>
        <p:nvPicPr>
          <p:cNvPr id="52" name="Picture 12" descr="C:\Dropbox\Teaching\Fake Twitter\willyshakesavatar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388" y="6291231"/>
            <a:ext cx="495110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cxnSp>
        <p:nvCxnSpPr>
          <p:cNvPr id="53" name="Straight Connector 52"/>
          <p:cNvCxnSpPr/>
          <p:nvPr/>
        </p:nvCxnSpPr>
        <p:spPr>
          <a:xfrm>
            <a:off x="4004882" y="6204353"/>
            <a:ext cx="391142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995936" y="6924433"/>
            <a:ext cx="391142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995936" y="5532919"/>
            <a:ext cx="391142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57" name="Picture 33" descr="C:\Dropbox\Teaching\Fake Twitter\whotofollow.gif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11" y="4704957"/>
            <a:ext cx="2637278" cy="161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45" y="4992989"/>
            <a:ext cx="495110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extBox 56"/>
          <p:cNvSpPr txBox="1"/>
          <p:nvPr/>
        </p:nvSpPr>
        <p:spPr>
          <a:xfrm>
            <a:off x="915094" y="4992989"/>
            <a:ext cx="21172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b="1" dirty="0" smtClean="0">
                <a:latin typeface="Arial" pitchFamily="34" charset="0"/>
                <a:cs typeface="Arial" pitchFamily="34" charset="0"/>
              </a:rPr>
              <a:t>Queen Elizabeth I </a:t>
            </a:r>
            <a:r>
              <a:rPr lang="en-AU" sz="8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8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QueenLizOne</a:t>
            </a:r>
            <a:endParaRPr lang="en-AU" sz="8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AU" sz="900" dirty="0" smtClean="0">
                <a:latin typeface="Arial" pitchFamily="34" charset="0"/>
                <a:cs typeface="Arial" pitchFamily="34" charset="0"/>
              </a:rPr>
              <a:t>Followed by </a:t>
            </a:r>
            <a:r>
              <a:rPr lang="en-AU" sz="9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TheSheriff</a:t>
            </a:r>
            <a:r>
              <a:rPr lang="en-AU" sz="9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AU" sz="9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others</a:t>
            </a:r>
          </a:p>
          <a:p>
            <a:r>
              <a:rPr lang="en-AU" sz="9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Follow</a:t>
            </a:r>
            <a:endParaRPr lang="en-AU" sz="9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925841" y="5541349"/>
            <a:ext cx="21172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b="1" dirty="0" smtClean="0">
                <a:latin typeface="Arial" pitchFamily="34" charset="0"/>
                <a:cs typeface="Arial" pitchFamily="34" charset="0"/>
              </a:rPr>
              <a:t>James Burbage </a:t>
            </a:r>
            <a:r>
              <a:rPr lang="en-AU" sz="8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AU" sz="800" dirty="0" err="1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TheBurbs</a:t>
            </a:r>
            <a:endParaRPr lang="en-AU" sz="8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AU" sz="900" dirty="0" smtClean="0">
                <a:latin typeface="Arial" pitchFamily="34" charset="0"/>
                <a:cs typeface="Arial" pitchFamily="34" charset="0"/>
              </a:rPr>
              <a:t>Followed by </a:t>
            </a:r>
            <a:r>
              <a:rPr lang="en-AU" sz="9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Blackfriars</a:t>
            </a:r>
            <a:r>
              <a:rPr lang="en-AU" sz="9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AU" sz="9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others</a:t>
            </a:r>
          </a:p>
          <a:p>
            <a:r>
              <a:rPr lang="en-AU" sz="9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Follow</a:t>
            </a:r>
            <a:endParaRPr lang="en-AU" sz="9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45" y="5538660"/>
            <a:ext cx="495109" cy="4951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6" name="Group 55"/>
          <p:cNvGrpSpPr/>
          <p:nvPr/>
        </p:nvGrpSpPr>
        <p:grpSpPr>
          <a:xfrm>
            <a:off x="4073494" y="4080818"/>
            <a:ext cx="4671574" cy="595174"/>
            <a:chOff x="4499992" y="3389951"/>
            <a:chExt cx="3416319" cy="595174"/>
          </a:xfrm>
        </p:grpSpPr>
        <p:pic>
          <p:nvPicPr>
            <p:cNvPr id="59" name="Picture 28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3775575"/>
              <a:ext cx="1181100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0" name="TextBox 59"/>
            <p:cNvSpPr txBox="1"/>
            <p:nvPr/>
          </p:nvSpPr>
          <p:spPr>
            <a:xfrm>
              <a:off x="4499992" y="3389951"/>
              <a:ext cx="34163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b="1" dirty="0" smtClean="0">
                  <a:latin typeface="Arial" pitchFamily="34" charset="0"/>
                  <a:cs typeface="Arial" pitchFamily="34" charset="0"/>
                </a:rPr>
                <a:t>William Shakespeare </a:t>
              </a:r>
              <a:r>
                <a:rPr lang="en-AU" sz="900" dirty="0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@</a:t>
              </a:r>
              <a:r>
                <a:rPr lang="en-AU" sz="900" dirty="0" err="1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willyshakes</a:t>
              </a:r>
              <a:r>
                <a:rPr lang="en-AU" sz="900" dirty="0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	          3m</a:t>
              </a:r>
            </a:p>
            <a:p>
              <a:r>
                <a:rPr lang="en-AU" sz="1000" dirty="0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@</a:t>
              </a:r>
              <a:r>
                <a:rPr lang="en-AU" sz="1000" dirty="0" err="1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QueenLizOne</a:t>
              </a:r>
              <a:r>
                <a:rPr lang="en-AU" sz="1000" dirty="0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AU" sz="1000" dirty="0" smtClean="0">
                  <a:latin typeface="Arial" pitchFamily="34" charset="0"/>
                  <a:cs typeface="Arial" pitchFamily="34" charset="0"/>
                </a:rPr>
                <a:t>I hope you’ll like my latest work</a:t>
              </a:r>
              <a:endParaRPr lang="en-AU" sz="105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4073494" y="4791577"/>
            <a:ext cx="4671574" cy="595174"/>
            <a:chOff x="4499992" y="3389951"/>
            <a:chExt cx="3416319" cy="595174"/>
          </a:xfrm>
        </p:grpSpPr>
        <p:pic>
          <p:nvPicPr>
            <p:cNvPr id="62" name="Picture 28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3775575"/>
              <a:ext cx="1181100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3" name="TextBox 62"/>
            <p:cNvSpPr txBox="1"/>
            <p:nvPr/>
          </p:nvSpPr>
          <p:spPr>
            <a:xfrm>
              <a:off x="4499992" y="3389951"/>
              <a:ext cx="34163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b="1" dirty="0" smtClean="0">
                  <a:latin typeface="Arial" pitchFamily="34" charset="0"/>
                  <a:cs typeface="Arial" pitchFamily="34" charset="0"/>
                </a:rPr>
                <a:t>William Shakespeare </a:t>
              </a:r>
              <a:r>
                <a:rPr lang="en-AU" sz="900" dirty="0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@</a:t>
              </a:r>
              <a:r>
                <a:rPr lang="en-AU" sz="900" dirty="0" err="1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willyshakes</a:t>
              </a:r>
              <a:r>
                <a:rPr lang="en-AU" sz="900" dirty="0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	          3m</a:t>
              </a:r>
            </a:p>
            <a:p>
              <a:r>
                <a:rPr lang="en-AU" sz="1000" dirty="0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@</a:t>
              </a:r>
              <a:r>
                <a:rPr lang="en-AU" sz="1000" dirty="0" err="1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QueenLizOne</a:t>
              </a:r>
              <a:r>
                <a:rPr lang="en-AU" sz="1000" dirty="0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AU" sz="1000" dirty="0" smtClean="0">
                  <a:latin typeface="Arial" pitchFamily="34" charset="0"/>
                  <a:cs typeface="Arial" pitchFamily="34" charset="0"/>
                </a:rPr>
                <a:t>I hope you’ll like my latest work</a:t>
              </a:r>
              <a:endParaRPr lang="en-AU" sz="105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073494" y="5625193"/>
            <a:ext cx="4671574" cy="595174"/>
            <a:chOff x="4499992" y="3389951"/>
            <a:chExt cx="3416319" cy="595174"/>
          </a:xfrm>
        </p:grpSpPr>
        <p:pic>
          <p:nvPicPr>
            <p:cNvPr id="65" name="Picture 28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3775575"/>
              <a:ext cx="1181100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6" name="TextBox 65"/>
            <p:cNvSpPr txBox="1"/>
            <p:nvPr/>
          </p:nvSpPr>
          <p:spPr>
            <a:xfrm>
              <a:off x="4499992" y="3389951"/>
              <a:ext cx="34163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b="1" dirty="0" smtClean="0">
                  <a:latin typeface="Arial" pitchFamily="34" charset="0"/>
                  <a:cs typeface="Arial" pitchFamily="34" charset="0"/>
                </a:rPr>
                <a:t>William Shakespeare </a:t>
              </a:r>
              <a:r>
                <a:rPr lang="en-AU" sz="900" dirty="0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@</a:t>
              </a:r>
              <a:r>
                <a:rPr lang="en-AU" sz="900" dirty="0" err="1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willyshakes</a:t>
              </a:r>
              <a:r>
                <a:rPr lang="en-AU" sz="900" dirty="0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	          3m</a:t>
              </a:r>
            </a:p>
            <a:p>
              <a:r>
                <a:rPr lang="en-AU" sz="1000" dirty="0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@</a:t>
              </a:r>
              <a:r>
                <a:rPr lang="en-AU" sz="1000" dirty="0" err="1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QueenLizOne</a:t>
              </a:r>
              <a:r>
                <a:rPr lang="en-AU" sz="1000" dirty="0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AU" sz="1000" dirty="0" smtClean="0">
                  <a:latin typeface="Arial" pitchFamily="34" charset="0"/>
                  <a:cs typeface="Arial" pitchFamily="34" charset="0"/>
                </a:rPr>
                <a:t>I hope you’ll like my latest work</a:t>
              </a:r>
              <a:endParaRPr lang="en-AU" sz="105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073494" y="6296043"/>
            <a:ext cx="4671574" cy="595174"/>
            <a:chOff x="4499992" y="3389951"/>
            <a:chExt cx="3416319" cy="595174"/>
          </a:xfrm>
        </p:grpSpPr>
        <p:pic>
          <p:nvPicPr>
            <p:cNvPr id="68" name="Picture 28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3775575"/>
              <a:ext cx="1181100" cy="209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9" name="TextBox 68"/>
            <p:cNvSpPr txBox="1"/>
            <p:nvPr/>
          </p:nvSpPr>
          <p:spPr>
            <a:xfrm>
              <a:off x="4499992" y="3389951"/>
              <a:ext cx="34163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b="1" dirty="0" smtClean="0">
                  <a:latin typeface="Arial" pitchFamily="34" charset="0"/>
                  <a:cs typeface="Arial" pitchFamily="34" charset="0"/>
                </a:rPr>
                <a:t>William Shakespeare </a:t>
              </a:r>
              <a:r>
                <a:rPr lang="en-AU" sz="900" dirty="0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@</a:t>
              </a:r>
              <a:r>
                <a:rPr lang="en-AU" sz="900" dirty="0" err="1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willyshakes</a:t>
              </a:r>
              <a:r>
                <a:rPr lang="en-AU" sz="900" dirty="0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	          3m</a:t>
              </a:r>
            </a:p>
            <a:p>
              <a:r>
                <a:rPr lang="en-AU" sz="1000" dirty="0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@</a:t>
              </a:r>
              <a:r>
                <a:rPr lang="en-AU" sz="1000" dirty="0" err="1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QueenLizOne</a:t>
              </a:r>
              <a:r>
                <a:rPr lang="en-AU" sz="1000" dirty="0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AU" sz="1000" dirty="0" smtClean="0">
                  <a:latin typeface="Arial" pitchFamily="34" charset="0"/>
                  <a:cs typeface="Arial" pitchFamily="34" charset="0"/>
                </a:rPr>
                <a:t>I hope you’ll like my latest work</a:t>
              </a:r>
              <a:endParaRPr lang="en-AU" sz="105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70" name="Picture 12" descr="C:\Dropbox\Teaching\Fake Twitter\willyshakesavatar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442" y="4827151"/>
            <a:ext cx="495110" cy="495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00971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134</Words>
  <Application>Microsoft Office PowerPoint</Application>
  <PresentationFormat>On-screen Show (4:3)</PresentationFormat>
  <Paragraphs>52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Abbotsleigh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Townes</dc:creator>
  <cp:lastModifiedBy>Engelhardt, Colleen</cp:lastModifiedBy>
  <cp:revision>19</cp:revision>
  <dcterms:created xsi:type="dcterms:W3CDTF">2013-04-16T05:37:54Z</dcterms:created>
  <dcterms:modified xsi:type="dcterms:W3CDTF">2016-03-08T14:38:10Z</dcterms:modified>
</cp:coreProperties>
</file>